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70" r:id="rId2"/>
    <p:sldId id="274" r:id="rId3"/>
    <p:sldId id="275" r:id="rId4"/>
    <p:sldId id="276" r:id="rId5"/>
    <p:sldId id="277" r:id="rId6"/>
    <p:sldId id="278" r:id="rId7"/>
    <p:sldId id="280" r:id="rId8"/>
    <p:sldId id="271" r:id="rId9"/>
    <p:sldId id="272" r:id="rId10"/>
    <p:sldId id="273" r:id="rId11"/>
    <p:sldId id="281" r:id="rId12"/>
    <p:sldId id="282" r:id="rId13"/>
    <p:sldId id="285" r:id="rId14"/>
    <p:sldId id="283" r:id="rId15"/>
    <p:sldId id="289" r:id="rId16"/>
    <p:sldId id="288" r:id="rId17"/>
    <p:sldId id="290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ADD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>
      <p:cViewPr varScale="1">
        <p:scale>
          <a:sx n="83" d="100"/>
          <a:sy n="83" d="100"/>
        </p:scale>
        <p:origin x="-14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772816"/>
            <a:ext cx="6858000" cy="99060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/>
              <a:t>Проект</a:t>
            </a: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b="1" i="1" smtClean="0"/>
              <a:t>«ЭКО-МОДА</a:t>
            </a:r>
            <a:r>
              <a:rPr lang="ru-RU" sz="8000" b="1" i="1" dirty="0" smtClean="0"/>
              <a:t>»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717032"/>
            <a:ext cx="6858000" cy="280491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Выполнили: </a:t>
            </a:r>
            <a:r>
              <a:rPr lang="ru-RU" dirty="0" err="1" smtClean="0"/>
              <a:t>Мамбетова</a:t>
            </a:r>
            <a:r>
              <a:rPr lang="ru-RU" dirty="0" smtClean="0"/>
              <a:t> </a:t>
            </a:r>
            <a:r>
              <a:rPr lang="ru-RU" dirty="0" err="1" smtClean="0"/>
              <a:t>Аяна</a:t>
            </a:r>
            <a:endParaRPr lang="ru-RU" dirty="0" smtClean="0"/>
          </a:p>
          <a:p>
            <a:r>
              <a:rPr lang="ru-RU" dirty="0" smtClean="0"/>
              <a:t>Суходоева Анастасия</a:t>
            </a:r>
          </a:p>
          <a:p>
            <a:r>
              <a:rPr lang="ru-RU" dirty="0" err="1" smtClean="0"/>
              <a:t>Валеева</a:t>
            </a:r>
            <a:r>
              <a:rPr lang="ru-RU" dirty="0" smtClean="0"/>
              <a:t> Юлия</a:t>
            </a:r>
          </a:p>
          <a:p>
            <a:r>
              <a:rPr lang="ru-RU" dirty="0" err="1" smtClean="0"/>
              <a:t>Клочкова</a:t>
            </a:r>
            <a:r>
              <a:rPr lang="ru-RU" dirty="0" smtClean="0"/>
              <a:t> Ирина</a:t>
            </a:r>
          </a:p>
          <a:p>
            <a:r>
              <a:rPr lang="ru-RU" dirty="0" smtClean="0"/>
              <a:t>Михеева Анастасия</a:t>
            </a:r>
          </a:p>
          <a:p>
            <a:r>
              <a:rPr lang="ru-RU" dirty="0" err="1" smtClean="0"/>
              <a:t>Карабулатова</a:t>
            </a:r>
            <a:r>
              <a:rPr lang="ru-RU" dirty="0" smtClean="0"/>
              <a:t> </a:t>
            </a:r>
            <a:r>
              <a:rPr lang="ru-RU" dirty="0" err="1" smtClean="0"/>
              <a:t>Карина</a:t>
            </a:r>
            <a:endParaRPr lang="ru-RU" dirty="0" smtClean="0"/>
          </a:p>
          <a:p>
            <a:r>
              <a:rPr lang="ru-RU" dirty="0" err="1" smtClean="0"/>
              <a:t>Яловчук</a:t>
            </a:r>
            <a:r>
              <a:rPr lang="ru-RU" dirty="0" smtClean="0"/>
              <a:t> Дарья                    </a:t>
            </a:r>
          </a:p>
          <a:p>
            <a:r>
              <a:rPr lang="ru-RU" dirty="0" smtClean="0"/>
              <a:t>                                                                                                                     Руководитель: </a:t>
            </a:r>
            <a:r>
              <a:rPr lang="ru-RU" dirty="0" err="1" smtClean="0"/>
              <a:t>Авиленко</a:t>
            </a:r>
            <a:r>
              <a:rPr lang="ru-RU" dirty="0" smtClean="0"/>
              <a:t> Н.П.</a:t>
            </a:r>
          </a:p>
          <a:p>
            <a:endParaRPr lang="ru-RU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223527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57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onstantia" pitchFamily="18" charset="0"/>
                <a:cs typeface="Times New Roman" pitchFamily="18" charset="0"/>
              </a:rPr>
              <a:t>МОУ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/>
                <a:ea typeface="Constantia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onstantia" pitchFamily="18" charset="0"/>
                <a:cs typeface="Times New Roman" pitchFamily="18" charset="0"/>
              </a:rPr>
              <a:t>Магнитная СОШ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/>
                <a:ea typeface="Constantia" pitchFamily="18" charset="0"/>
                <a:cs typeface="Times New Roman" pitchFamily="18" charset="0"/>
              </a:rPr>
              <a:t>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2" descr="http://mkrf.ru/upload/iblock/aa4/aa486d2c8d319374f50f16909750cf2b.jpg"/>
          <p:cNvPicPr>
            <a:picLocks noChangeAspect="1" noChangeArrowheads="1"/>
          </p:cNvPicPr>
          <p:nvPr/>
        </p:nvPicPr>
        <p:blipFill>
          <a:blip r:embed="rId2" cstate="print"/>
          <a:srcRect l="10811" r="4054"/>
          <a:stretch>
            <a:fillRect/>
          </a:stretch>
        </p:blipFill>
        <p:spPr bwMode="auto">
          <a:xfrm>
            <a:off x="5436096" y="4005064"/>
            <a:ext cx="3528392" cy="2331260"/>
          </a:xfrm>
          <a:prstGeom prst="rect">
            <a:avLst/>
          </a:prstGeom>
          <a:noFill/>
        </p:spPr>
      </p:pic>
      <p:pic>
        <p:nvPicPr>
          <p:cNvPr id="6" name="Picture 4" descr="http://picfun.ru/wp-content/uploads/u54Hyycm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2232248" cy="1744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Какова цена моды?</a:t>
            </a:r>
            <a:endParaRPr lang="ru-RU" dirty="0"/>
          </a:p>
        </p:txBody>
      </p:sp>
      <p:pic>
        <p:nvPicPr>
          <p:cNvPr id="29698" name="Picture 2" descr="C:\Documents and Settings\user\Рабочий стол\1459849907_top-model-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" y="1891506"/>
            <a:ext cx="8143875" cy="394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user\Рабочий стол\5833cae7bf9d0dc2f5e2772712abf69648163d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29600" cy="4323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модная одежда?!</a:t>
            </a:r>
            <a:endParaRPr lang="ru-RU" dirty="0"/>
          </a:p>
        </p:txBody>
      </p:sp>
      <p:pic>
        <p:nvPicPr>
          <p:cNvPr id="30722" name="Picture 2" descr="C:\Documents and Settings\user\Рабочий стол\p_7053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869" y="1600200"/>
            <a:ext cx="804826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Documents and Settings\user\Рабочий стол\9fa891ad668e477aad562e96efac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6496004" cy="3654003"/>
          </a:xfrm>
          <a:prstGeom prst="rect">
            <a:avLst/>
          </a:prstGeom>
          <a:noFill/>
        </p:spPr>
      </p:pic>
      <p:pic>
        <p:nvPicPr>
          <p:cNvPr id="32771" name="Picture 3" descr="C:\Documents and Settings\user\Рабочий стол\big_startfilmru1310255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212976"/>
            <a:ext cx="6239976" cy="3509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Documents and Settings\user\Рабочий стол\big_startfilmru1310259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6624018" cy="3726011"/>
          </a:xfrm>
          <a:prstGeom prst="rect">
            <a:avLst/>
          </a:prstGeom>
          <a:noFill/>
        </p:spPr>
      </p:pic>
      <p:pic>
        <p:nvPicPr>
          <p:cNvPr id="31747" name="Picture 3" descr="C:\Documents and Settings\user\Рабочий стол\big_startfilmru1310257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212976"/>
            <a:ext cx="6111961" cy="3437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:\Documents and Settings\user\Рабочий стол\34867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6144443" cy="3435391"/>
          </a:xfrm>
          <a:prstGeom prst="rect">
            <a:avLst/>
          </a:prstGeom>
          <a:noFill/>
        </p:spPr>
      </p:pic>
      <p:pic>
        <p:nvPicPr>
          <p:cNvPr id="34818" name="Picture 2" descr="C:\Documents and Settings\user\Рабочий стол\i-41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429000"/>
            <a:ext cx="5861626" cy="3292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/>
              <a:t>Цель проекта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600168"/>
          </a:xfrm>
        </p:spPr>
        <p:txBody>
          <a:bodyPr>
            <a:normAutofit/>
          </a:bodyPr>
          <a:lstStyle/>
          <a:p>
            <a:endParaRPr lang="ru-RU" i="1" dirty="0" smtClean="0"/>
          </a:p>
          <a:p>
            <a:endParaRPr lang="ru-RU" i="1" dirty="0" smtClean="0"/>
          </a:p>
          <a:p>
            <a:pPr algn="ctr"/>
            <a:r>
              <a:rPr lang="ru-RU" sz="3600" i="1" dirty="0" smtClean="0"/>
              <a:t> </a:t>
            </a:r>
            <a:r>
              <a:rPr lang="ru-RU" sz="3600" b="1" dirty="0" smtClean="0"/>
              <a:t>«Создание моделей одежды, с использованием экологически чистых технологий и вторичное использование материалов»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/>
              <a:t>Задачи проекта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 fontAlgn="base"/>
            <a:r>
              <a:rPr lang="ru-RU" i="1" dirty="0" smtClean="0"/>
              <a:t>Раскрыть взаимосвязь понятий «Мода» и «Экология».</a:t>
            </a:r>
            <a:endParaRPr lang="ru-RU" dirty="0" smtClean="0"/>
          </a:p>
          <a:p>
            <a:pPr lvl="0"/>
            <a:r>
              <a:rPr lang="ru-RU" i="1" dirty="0" smtClean="0"/>
              <a:t>Найти и проанализировать аналоги</a:t>
            </a:r>
            <a:endParaRPr lang="ru-RU" dirty="0" smtClean="0"/>
          </a:p>
          <a:p>
            <a:pPr lvl="0"/>
            <a:r>
              <a:rPr lang="ru-RU" i="1" dirty="0" smtClean="0"/>
              <a:t>Разработать модели одежды соответствующие поставленной цели</a:t>
            </a:r>
            <a:endParaRPr lang="ru-RU" dirty="0" smtClean="0"/>
          </a:p>
          <a:p>
            <a:pPr lvl="0"/>
            <a:r>
              <a:rPr lang="ru-RU" i="1" dirty="0" smtClean="0"/>
              <a:t>Подобрать необходимые инструменты и материалы</a:t>
            </a:r>
            <a:endParaRPr lang="ru-RU" dirty="0" smtClean="0"/>
          </a:p>
          <a:p>
            <a:pPr lvl="0"/>
            <a:r>
              <a:rPr lang="ru-RU" i="1" dirty="0" smtClean="0"/>
              <a:t>Разработать технологический процесс изготовления моделей</a:t>
            </a:r>
            <a:endParaRPr lang="ru-RU" dirty="0" smtClean="0"/>
          </a:p>
          <a:p>
            <a:pPr lvl="0"/>
            <a:r>
              <a:rPr lang="ru-RU" i="1" dirty="0" smtClean="0"/>
              <a:t>Изготовить модели одежды</a:t>
            </a:r>
            <a:endParaRPr lang="ru-RU" dirty="0" smtClean="0"/>
          </a:p>
          <a:p>
            <a:pPr lvl="0"/>
            <a:r>
              <a:rPr lang="ru-RU" i="1" dirty="0" smtClean="0"/>
              <a:t>Выполнить  экономический расчёт</a:t>
            </a:r>
            <a:endParaRPr lang="ru-RU" dirty="0" smtClean="0"/>
          </a:p>
          <a:p>
            <a:pPr lvl="0"/>
            <a:r>
              <a:rPr lang="ru-RU" i="1" dirty="0" smtClean="0"/>
              <a:t>Проанализировать экологический аспект в работе над проектом</a:t>
            </a:r>
            <a:endParaRPr lang="ru-RU" dirty="0" smtClean="0"/>
          </a:p>
          <a:p>
            <a:pPr lvl="0"/>
            <a:r>
              <a:rPr lang="ru-RU" i="1" dirty="0" smtClean="0"/>
              <a:t>Сделать выводы по работе над проектом</a:t>
            </a:r>
            <a:endParaRPr lang="ru-RU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sz="3600" b="1" dirty="0" smtClean="0"/>
              <a:t>Экология</a:t>
            </a:r>
            <a:r>
              <a:rPr lang="ru-RU" sz="3600" dirty="0" smtClean="0"/>
              <a:t> – наука об отношениях живых организмов между собой и с окружающей средой. </a:t>
            </a:r>
          </a:p>
          <a:p>
            <a:pPr fontAlgn="base"/>
            <a:r>
              <a:rPr lang="ru-RU" sz="3600" b="1" dirty="0" err="1" smtClean="0"/>
              <a:t>Мо́да</a:t>
            </a:r>
            <a:r>
              <a:rPr lang="ru-RU" sz="3600" dirty="0" smtClean="0"/>
              <a:t> — временное господство определённого стиля в какой-либо сфере жизни или культуры.</a:t>
            </a:r>
            <a:endParaRPr lang="ru-RU" sz="3600" dirty="0" smtClean="0">
              <a:solidFill>
                <a:srgbClr val="002060"/>
              </a:solidFill>
            </a:endParaRPr>
          </a:p>
          <a:p>
            <a:pPr fontAlgn="base"/>
            <a:r>
              <a:rPr lang="ru-RU" sz="3600" b="1" dirty="0" err="1" smtClean="0"/>
              <a:t>Эко-Мода</a:t>
            </a:r>
            <a:r>
              <a:rPr lang="ru-RU" sz="3600" b="1" dirty="0" smtClean="0"/>
              <a:t> – </a:t>
            </a:r>
            <a:r>
              <a:rPr lang="ru-RU" sz="3600" dirty="0" smtClean="0"/>
              <a:t>согласие стиля</a:t>
            </a:r>
            <a:r>
              <a:rPr lang="ru-RU" sz="3600" b="1" dirty="0" smtClean="0"/>
              <a:t> </a:t>
            </a:r>
            <a:r>
              <a:rPr lang="ru-RU" sz="3600" dirty="0" smtClean="0"/>
              <a:t>с природой.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Конкурс </a:t>
            </a:r>
            <a:br>
              <a:rPr lang="ru-RU" b="1" dirty="0" smtClean="0"/>
            </a:br>
            <a:r>
              <a:rPr lang="ru-RU" b="1" dirty="0" smtClean="0"/>
              <a:t>«Красная дорожка зелёных платьев»</a:t>
            </a:r>
            <a:endParaRPr lang="ru-RU" b="1" dirty="0"/>
          </a:p>
        </p:txBody>
      </p:sp>
      <p:pic>
        <p:nvPicPr>
          <p:cNvPr id="5" name="Содержимое 4" descr="C:\Users\Natasha\Downloads\ebb3a8b891a2a52b9a343a55fd9c076d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16832"/>
            <a:ext cx="684076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Показ одежды «</a:t>
            </a:r>
            <a:r>
              <a:rPr lang="ru-RU" b="1" dirty="0" err="1" smtClean="0"/>
              <a:t>ЭкоМода</a:t>
            </a:r>
            <a:r>
              <a:rPr lang="ru-RU" b="1" dirty="0" smtClean="0"/>
              <a:t>» </a:t>
            </a:r>
            <a:br>
              <a:rPr lang="ru-RU" b="1" dirty="0" smtClean="0"/>
            </a:br>
            <a:r>
              <a:rPr lang="ru-RU" b="1" dirty="0" smtClean="0"/>
              <a:t>в Нижнем Новгороде</a:t>
            </a:r>
            <a:endParaRPr lang="ru-RU" b="1" dirty="0"/>
          </a:p>
        </p:txBody>
      </p:sp>
      <p:pic>
        <p:nvPicPr>
          <p:cNvPr id="5" name="Содержимое 4" descr="http://am3.dlstatic.ru/publication/photo_slider/picture_8088.normal.jpe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4041775" cy="26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am.dlstatic.ru/publication/photo_slider/picture_8087.normal.jpe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060848"/>
            <a:ext cx="4041775" cy="26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am2.dlstatic.ru/publication/photo_slider/picture_8081.normal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861048"/>
            <a:ext cx="392683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материалы</a:t>
            </a:r>
            <a:endParaRPr lang="ru-RU" dirty="0"/>
          </a:p>
        </p:txBody>
      </p:sp>
      <p:pic>
        <p:nvPicPr>
          <p:cNvPr id="1026" name="Picture 2" descr="C:\Users\Natasha\Desktop\Новая папка (6)\IMG_01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10" y="1196752"/>
            <a:ext cx="4320480" cy="3240360"/>
          </a:xfrm>
          <a:prstGeom prst="rect">
            <a:avLst/>
          </a:prstGeom>
          <a:noFill/>
        </p:spPr>
      </p:pic>
      <p:pic>
        <p:nvPicPr>
          <p:cNvPr id="1028" name="Picture 4" descr="http://bulki-flower.ru/data/123/japan/IMG_53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05064"/>
            <a:ext cx="3528392" cy="2646294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швейные ножниц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09120"/>
            <a:ext cx="1296144" cy="124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ртинки по запросу сантиметровая лента"/>
          <p:cNvPicPr/>
          <p:nvPr/>
        </p:nvPicPr>
        <p:blipFill>
          <a:blip r:embed="rId5" cstate="print"/>
          <a:srcRect l="5772" t="24907" r="2191" b="16543"/>
          <a:stretch>
            <a:fillRect/>
          </a:stretch>
        </p:blipFill>
        <p:spPr bwMode="auto">
          <a:xfrm>
            <a:off x="5148064" y="5805264"/>
            <a:ext cx="175069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артинки по запросу нитки белые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4725144"/>
            <a:ext cx="1532766" cy="1313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Natasha\Desktop\Новая папка (6)\IMG_01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1196752"/>
            <a:ext cx="4254624" cy="3190968"/>
          </a:xfrm>
          <a:prstGeom prst="rect">
            <a:avLst/>
          </a:prstGeom>
          <a:noFill/>
        </p:spPr>
      </p:pic>
      <p:pic>
        <p:nvPicPr>
          <p:cNvPr id="10" name="Рисунок 9" descr="Картинки по запросу мел портновский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320" y="5229200"/>
            <a:ext cx="154766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Оборудование</a:t>
            </a:r>
            <a:endParaRPr lang="ru-RU" b="1" dirty="0"/>
          </a:p>
        </p:txBody>
      </p:sp>
      <p:pic>
        <p:nvPicPr>
          <p:cNvPr id="5" name="Содержимое 4" descr="Картинки по запросу швейная машина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4610008" cy="300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Похожее изображение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996952"/>
            <a:ext cx="4041775" cy="3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Экономический расчёт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1" y="1268758"/>
          <a:ext cx="8007344" cy="5038171"/>
        </p:xfrm>
        <a:graphic>
          <a:graphicData uri="http://schemas.openxmlformats.org/drawingml/2006/table">
            <a:tbl>
              <a:tblPr/>
              <a:tblGrid>
                <a:gridCol w="1812968"/>
                <a:gridCol w="2358448"/>
                <a:gridCol w="1954357"/>
                <a:gridCol w="1881571"/>
              </a:tblGrid>
              <a:tr h="6279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Название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Сумма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Ткань хлопчатобумажная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140 см 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Х 8000 см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1200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руб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Нитки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шт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90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руб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Тесьма молния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шт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Лента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липучка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метра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Льняной шпагат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50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руб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5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Набор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красок «Батик»</a:t>
                      </a:r>
                      <a:endParaRPr lang="ru-RU" sz="1600" baseline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шт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700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Силиконовый клей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Затраты на электроэнергию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160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901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057775" algn="l"/>
                        </a:tabLs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	                                                           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             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057775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                                                                          Итого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:    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2320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руб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Инструменты для работы с кожей</a:t>
            </a:r>
            <a:endParaRPr lang="ru-RU" dirty="0"/>
          </a:p>
        </p:txBody>
      </p:sp>
      <p:pic>
        <p:nvPicPr>
          <p:cNvPr id="7" name="Рисунок 6" descr="Картинки по запросу молоток рисунок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22256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ртинки по запросу доска для строительства"/>
          <p:cNvPicPr/>
          <p:nvPr/>
        </p:nvPicPr>
        <p:blipFill>
          <a:blip r:embed="rId3" cstate="print"/>
          <a:srcRect l="20375" t="12646" r="1287" b="9550"/>
          <a:stretch>
            <a:fillRect/>
          </a:stretch>
        </p:blipFill>
        <p:spPr bwMode="auto">
          <a:xfrm>
            <a:off x="3491880" y="4077072"/>
            <a:ext cx="281368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Natasha\Downloads\Без названия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98884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smtClean="0">
                <a:solidFill>
                  <a:srgbClr val="000000"/>
                </a:solidFill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Опрос учащихся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5" y="1196752"/>
          <a:ext cx="8208911" cy="792087"/>
        </p:xfrm>
        <a:graphic>
          <a:graphicData uri="http://schemas.openxmlformats.org/drawingml/2006/table">
            <a:tbl>
              <a:tblPr/>
              <a:tblGrid>
                <a:gridCol w="436782"/>
                <a:gridCol w="291393"/>
                <a:gridCol w="6472624"/>
                <a:gridCol w="1008112"/>
              </a:tblGrid>
              <a:tr h="264029"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1)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Встречалось ли вам слово «Экомода» (в газетах, журналах, ТВ, интернет)?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      </a:t>
                      </a:r>
                      <a:endParaRPr lang="ru-RU" sz="8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  53 %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atin typeface="Constantia"/>
                          <a:ea typeface="Constantia"/>
                          <a:cs typeface="Times New Roman"/>
                        </a:rPr>
                        <a:t>       </a:t>
                      </a: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47</a:t>
                      </a:r>
                      <a:r>
                        <a:rPr lang="ru-RU" sz="1400" baseline="0" dirty="0" smtClean="0">
                          <a:latin typeface="Constantia"/>
                          <a:ea typeface="Constantia"/>
                          <a:cs typeface="Times New Roman"/>
                        </a:rPr>
                        <a:t> %</a:t>
                      </a: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5" y="2132856"/>
          <a:ext cx="8208911" cy="1008112"/>
        </p:xfrm>
        <a:graphic>
          <a:graphicData uri="http://schemas.openxmlformats.org/drawingml/2006/table">
            <a:tbl>
              <a:tblPr/>
              <a:tblGrid>
                <a:gridCol w="436782"/>
                <a:gridCol w="291393"/>
                <a:gridCol w="6472624"/>
                <a:gridCol w="1008112"/>
              </a:tblGrid>
              <a:tr h="252028"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2)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Как вы считаете, </a:t>
                      </a:r>
                      <a:r>
                        <a:rPr lang="ru-RU" sz="14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экомода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это … (выбрать вариант)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Одежда для специалистов-экологов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   25 %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Одежда зеленого цвета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    5 %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Одежда из натуральных материалов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   70 %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5" y="3284984"/>
          <a:ext cx="8208911" cy="1962912"/>
        </p:xfrm>
        <a:graphic>
          <a:graphicData uri="http://schemas.openxmlformats.org/drawingml/2006/table">
            <a:tbl>
              <a:tblPr/>
              <a:tblGrid>
                <a:gridCol w="436783"/>
                <a:gridCol w="291393"/>
                <a:gridCol w="6472623"/>
                <a:gridCol w="1008112"/>
              </a:tblGrid>
              <a:tr h="202026"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3)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Знаете ли вы, из каких тканей создана ваша одежда?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Знаю.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  45 %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знаю. Это неважно, главное, что у меня </a:t>
                      </a:r>
                      <a:r>
                        <a:rPr lang="ru-RU" sz="1400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клевая</a:t>
                      </a: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одежда!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   55 %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4)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Знакомы ли вам следующие наименования материалов?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Шерсть – да/нет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80 % /</a:t>
                      </a:r>
                      <a:r>
                        <a:rPr lang="ru-RU" sz="1400" baseline="0" dirty="0" smtClean="0">
                          <a:latin typeface="Constantia"/>
                          <a:ea typeface="Constantia"/>
                          <a:cs typeface="Times New Roman"/>
                        </a:rPr>
                        <a:t> 20 %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Лен – да/нет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60 % / 40 %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Хлопок – да/нет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80 % /</a:t>
                      </a:r>
                      <a:r>
                        <a:rPr lang="ru-RU" sz="1400" baseline="0" dirty="0" smtClean="0">
                          <a:latin typeface="Constantia"/>
                          <a:ea typeface="Constantia"/>
                          <a:cs typeface="Times New Roman"/>
                        </a:rPr>
                        <a:t> 20 %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Полиэстер – да/нет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35</a:t>
                      </a:r>
                      <a:r>
                        <a:rPr lang="ru-RU" sz="1400" baseline="0" dirty="0" smtClean="0">
                          <a:latin typeface="Constantia"/>
                          <a:ea typeface="Constantia"/>
                          <a:cs typeface="Times New Roman"/>
                        </a:rPr>
                        <a:t> % / 65 %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5373216"/>
          <a:ext cx="8208911" cy="981456"/>
        </p:xfrm>
        <a:graphic>
          <a:graphicData uri="http://schemas.openxmlformats.org/drawingml/2006/table">
            <a:tbl>
              <a:tblPr/>
              <a:tblGrid>
                <a:gridCol w="436783"/>
                <a:gridCol w="291393"/>
                <a:gridCol w="6472624"/>
                <a:gridCol w="1008111"/>
              </a:tblGrid>
              <a:tr h="468052"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5)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Выбирая вместе с родителями школьную  форму, вы обращали внимание на 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состав ткани?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8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75</a:t>
                      </a:r>
                      <a:r>
                        <a:rPr lang="ru-RU" sz="1400" baseline="0" dirty="0" smtClean="0">
                          <a:latin typeface="Constantia"/>
                          <a:ea typeface="Constantia"/>
                          <a:cs typeface="Times New Roman"/>
                        </a:rPr>
                        <a:t> 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onstantia"/>
                        <a:ea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</a:t>
                      </a:r>
                      <a:endParaRPr lang="ru-RU" sz="14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53068" marR="530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onstantia"/>
                          <a:ea typeface="Constantia"/>
                          <a:cs typeface="Times New Roman"/>
                        </a:rPr>
                        <a:t>25%</a:t>
                      </a:r>
                      <a:endParaRPr lang="ru-RU" sz="14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6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353399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96593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382</TotalTime>
  <Words>362</Words>
  <Application>Microsoft Office PowerPoint</Application>
  <PresentationFormat>Экран (4:3)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Проект «ЭКО-МОДА»</vt:lpstr>
      <vt:lpstr>Какова цена моды?</vt:lpstr>
      <vt:lpstr>Презентация PowerPoint</vt:lpstr>
      <vt:lpstr>Не модная одежда?!</vt:lpstr>
      <vt:lpstr>Презентация PowerPoint</vt:lpstr>
      <vt:lpstr>Презентация PowerPoint</vt:lpstr>
      <vt:lpstr>Презентация PowerPoint</vt:lpstr>
      <vt:lpstr>Цель проекта</vt:lpstr>
      <vt:lpstr>Задачи проекта</vt:lpstr>
      <vt:lpstr>Презентация PowerPoint</vt:lpstr>
      <vt:lpstr>Конкурс  «Красная дорожка зелёных платьев»</vt:lpstr>
      <vt:lpstr>Показ одежды «ЭкоМода»  в Нижнем Новгороде</vt:lpstr>
      <vt:lpstr>Используемые материалы</vt:lpstr>
      <vt:lpstr>Оборудование</vt:lpstr>
      <vt:lpstr>Экономический расчёт</vt:lpstr>
      <vt:lpstr>Инструменты для работы с кожей</vt:lpstr>
      <vt:lpstr>Опрос учащихся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Заместитель по ВР</cp:lastModifiedBy>
  <cp:revision>36</cp:revision>
  <dcterms:modified xsi:type="dcterms:W3CDTF">2023-08-12T12:40:06Z</dcterms:modified>
</cp:coreProperties>
</file>